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cfeb847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cfeb847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cfeb847e8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cfeb847e8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1cfeb847e8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1cfeb847e8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cfeb847e8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cfeb847e8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cfeb847e8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cfeb847e8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cfeb847e8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cfeb847e8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cfeb847e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cfeb847e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cfeb847e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cfeb847e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cfeb847e8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cfeb847e8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1cfeb847e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1cfeb847e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feb847e8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feb847e8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cfeb847e8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cfeb847e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d149dac1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d149dac1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cfeb847e8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cfeb847e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python.org/3/library/multiprocessing.html" TargetMode="External"/><Relationship Id="rId4" Type="http://schemas.openxmlformats.org/officeDocument/2006/relationships/hyperlink" Target="https://superfastpython.com/multiprocessing-in-python/#" TargetMode="External"/><Relationship Id="rId5" Type="http://schemas.openxmlformats.org/officeDocument/2006/relationships/hyperlink" Target="https://www.youtube.com/watch?v=RR4SoktDQAw&amp;list=PLpE7gLPUExOX0WKzUvxAukQcETk6YRtAb" TargetMode="External"/><Relationship Id="rId6" Type="http://schemas.openxmlformats.org/officeDocument/2006/relationships/hyperlink" Target="https://www.youtube.com/watch?v=Ju4xkvFm07o&amp;list=PLyb_C2HpOQSDUh4kIJnprJjh5n5Wqsww8" TargetMode="External"/><Relationship Id="rId7" Type="http://schemas.openxmlformats.org/officeDocument/2006/relationships/hyperlink" Target="https://www.youtube.com/watch?v=dJuYKfR8vec&amp;list=PLa8AZtV0ame34MXdjlq4vKaiieT0lno7v&amp;index=1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265850"/>
            <a:ext cx="8520600" cy="294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300">
                <a:solidFill>
                  <a:srgbClr val="85200C"/>
                </a:solidFill>
              </a:rPr>
              <a:t>Multi-Processing</a:t>
            </a:r>
            <a:endParaRPr b="1" sz="8300">
              <a:solidFill>
                <a:srgbClr val="85200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85200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545075" y="2939825"/>
            <a:ext cx="3146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-Susan Lama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36058957-861ddaa2-0de2-11e8-8593-c5cf9b6b567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6812" y="425100"/>
            <a:ext cx="3170377" cy="376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2869200" y="4290969"/>
            <a:ext cx="3405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IPC using Message Queue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thread-signaling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8725" y="521400"/>
            <a:ext cx="4955448" cy="353027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298638" y="4173525"/>
            <a:ext cx="2546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595959"/>
                </a:solidFill>
              </a:rPr>
              <a:t>Fig: Process Signaling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1_CHMkUjRPr09NOLsG7OOyx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663" y="365300"/>
            <a:ext cx="6082673" cy="347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4"/>
          <p:cNvSpPr txBox="1"/>
          <p:nvPr/>
        </p:nvSpPr>
        <p:spPr>
          <a:xfrm>
            <a:off x="3485700" y="4103050"/>
            <a:ext cx="21726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Process Pool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References:</a:t>
            </a:r>
            <a:endParaRPr b="1" u="sng"/>
          </a:p>
        </p:txBody>
      </p:sp>
      <p:sp>
        <p:nvSpPr>
          <p:cNvPr id="124" name="Google Shape;124;p25"/>
          <p:cNvSpPr txBox="1"/>
          <p:nvPr>
            <p:ph idx="1" type="body"/>
          </p:nvPr>
        </p:nvSpPr>
        <p:spPr>
          <a:xfrm>
            <a:off x="311700" y="1011562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MultiProcessing- Documentation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superfastpython.com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5"/>
              </a:rPr>
              <a:t>Youtube- LucidProgramming (MultiProcessing)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6"/>
              </a:rPr>
              <a:t>Youtube- Indian Pythonista (MultiProcessing)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7"/>
              </a:rPr>
              <a:t>Youtube- Neso Academy (InterProcessCommunication)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/>
          <p:nvPr>
            <p:ph idx="1" type="body"/>
          </p:nvPr>
        </p:nvSpPr>
        <p:spPr>
          <a:xfrm rot="-456560">
            <a:off x="2306678" y="1385171"/>
            <a:ext cx="4868674" cy="26728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-GB" sz="7000">
                <a:solidFill>
                  <a:srgbClr val="980000"/>
                </a:solidFill>
              </a:rPr>
              <a:t>Thank You</a:t>
            </a:r>
            <a:endParaRPr i="1" sz="7000">
              <a:solidFill>
                <a:srgbClr val="980000"/>
              </a:solidFill>
            </a:endParaRPr>
          </a:p>
        </p:txBody>
      </p:sp>
      <p:sp>
        <p:nvSpPr>
          <p:cNvPr id="130" name="Google Shape;13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462673"/>
            <a:ext cx="8520600" cy="3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Program</a:t>
            </a:r>
            <a:r>
              <a:rPr lang="en-GB">
                <a:solidFill>
                  <a:schemeClr val="dk1"/>
                </a:solidFill>
              </a:rPr>
              <a:t> = Set of instructions.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Process</a:t>
            </a:r>
            <a:r>
              <a:rPr lang="en-GB">
                <a:solidFill>
                  <a:schemeClr val="dk1"/>
                </a:solidFill>
              </a:rPr>
              <a:t> = Program in execution, doing the actual task.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Thread</a:t>
            </a:r>
            <a:r>
              <a:rPr lang="en-GB">
                <a:solidFill>
                  <a:schemeClr val="dk1"/>
                </a:solidFill>
              </a:rPr>
              <a:t> = Small tasks or units of execution within a process, performing parts of the larger task.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 u="sng">
              <a:solidFill>
                <a:schemeClr val="dk1"/>
              </a:solidFill>
            </a:endParaRPr>
          </a:p>
        </p:txBody>
      </p:sp>
      <p:pic>
        <p:nvPicPr>
          <p:cNvPr id="61" name="Google Shape;61;p14" title="16929461696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849" y="2046250"/>
            <a:ext cx="6568325" cy="246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title="IMG_thread_and_proce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8912" y="803499"/>
            <a:ext cx="5466173" cy="353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 title="Process-Life-Cycl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913" y="884186"/>
            <a:ext cx="5400177" cy="337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 title="Shared-Memory-Type-IPC.jpg"/>
          <p:cNvPicPr preferRelativeResize="0"/>
          <p:nvPr/>
        </p:nvPicPr>
        <p:blipFill rotWithShape="1">
          <a:blip r:embed="rId3">
            <a:alphaModFix/>
          </a:blip>
          <a:srcRect b="3194" l="0" r="0" t="0"/>
          <a:stretch/>
        </p:blipFill>
        <p:spPr>
          <a:xfrm>
            <a:off x="2860425" y="627075"/>
            <a:ext cx="3517099" cy="33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2905200" y="4125475"/>
            <a:ext cx="3333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IPC using Shared Memory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 title="loc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7875" y="830113"/>
            <a:ext cx="5648251" cy="348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/>
        </p:nvSpPr>
        <p:spPr>
          <a:xfrm>
            <a:off x="2421450" y="4431884"/>
            <a:ext cx="338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Working of Semaphore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8" name="Google Shape;88;p19" title="Screenshot_20241207_211133_Chro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016" y="487759"/>
            <a:ext cx="3081352" cy="394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Message-Passing-Inter-Process-Communicatio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9125" y="462675"/>
            <a:ext cx="3325749" cy="34950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2811300" y="4126580"/>
            <a:ext cx="35214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IPC using Message Passing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pipe_with_tw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713" y="616325"/>
            <a:ext cx="5640575" cy="3091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451363" y="4091300"/>
            <a:ext cx="22413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IPC using Pipe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